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png>
</file>

<file path=ppt/media/image2.tif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7" name="Shape 12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solidFill>
          <a:srgbClr val="0A0F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quarter" idx="13"/>
          </p:nvPr>
        </p:nvSpPr>
        <p:spPr>
          <a:xfrm>
            <a:off x="12513468" y="6983015"/>
            <a:ext cx="7500939" cy="548282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Image"/>
          <p:cNvSpPr/>
          <p:nvPr>
            <p:ph type="pic" sz="quarter" idx="14"/>
          </p:nvPr>
        </p:nvSpPr>
        <p:spPr>
          <a:xfrm>
            <a:off x="12513468" y="892968"/>
            <a:ext cx="7500939" cy="548282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sz="half" idx="15"/>
          </p:nvPr>
        </p:nvSpPr>
        <p:spPr>
          <a:xfrm>
            <a:off x="4387453" y="892968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14"/>
          </p:nvPr>
        </p:nvSpPr>
        <p:spPr>
          <a:xfrm>
            <a:off x="4833937" y="605591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Image"/>
          <p:cNvSpPr/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4387453" y="1906587"/>
            <a:ext cx="15609094" cy="303609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sz="half" idx="1"/>
          </p:nvPr>
        </p:nvSpPr>
        <p:spPr>
          <a:xfrm>
            <a:off x="4387453" y="5192712"/>
            <a:ext cx="15609094" cy="716915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2" name="LogoLLgoldig.png" descr="LogoLLgoldi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89915" y="384745"/>
            <a:ext cx="1604219" cy="1604219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/>
          <p:nvPr>
            <p:ph type="pic" sz="half" idx="13"/>
          </p:nvPr>
        </p:nvSpPr>
        <p:spPr>
          <a:xfrm>
            <a:off x="5325070" y="946546"/>
            <a:ext cx="13722210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mage"/>
          <p:cNvSpPr/>
          <p:nvPr>
            <p:ph type="pic" sz="half" idx="13"/>
          </p:nvPr>
        </p:nvSpPr>
        <p:spPr>
          <a:xfrm>
            <a:off x="12495609" y="898481"/>
            <a:ext cx="7500939" cy="1155501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8" name="Title Text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9" name="Body Level One…"/>
          <p:cNvSpPr txBox="1"/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Text"/>
          <p:cNvSpPr txBox="1"/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082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511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4940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36964" indent="-465364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912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387453" y="15763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1pPr>
      <a:lvl2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2pPr>
      <a:lvl3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3pPr>
      <a:lvl4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4pPr>
      <a:lvl5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5pPr>
      <a:lvl6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6pPr>
      <a:lvl7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7pPr>
      <a:lvl8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8pPr>
      <a:lvl9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9pPr>
    </p:titleStyle>
    <p:bodyStyle>
      <a:lvl1pPr marL="611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1pPr>
      <a:lvl2pPr marL="10556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2pPr>
      <a:lvl3pPr marL="1500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3pPr>
      <a:lvl4pPr marL="19446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4pPr>
      <a:lvl5pPr marL="2389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5pPr>
      <a:lvl6pPr marL="28336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6pPr>
      <a:lvl7pPr marL="3278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7pPr>
      <a:lvl8pPr marL="37226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8pPr>
      <a:lvl9pPr marL="4167187" marR="0" indent="-6111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VIDEO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VIDEO?</a:t>
            </a:r>
          </a:p>
        </p:txBody>
      </p:sp>
      <p:sp>
        <p:nvSpPr>
          <p:cNvPr id="164" name="Für random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Für random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3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4" name="bg1.jpg" descr="bg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458391"/>
            <a:ext cx="24384000" cy="146327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LogoLLgoldig.png" descr="LogoLLgoldi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85906" y="3489461"/>
            <a:ext cx="7612188" cy="76121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Datenbank struktur 1.0"/>
          <p:cNvSpPr txBox="1"/>
          <p:nvPr>
            <p:ph type="ctrTitle"/>
          </p:nvPr>
        </p:nvSpPr>
        <p:spPr>
          <a:xfrm>
            <a:off x="3804939" y="2303859"/>
            <a:ext cx="16774122" cy="4643438"/>
          </a:xfrm>
          <a:prstGeom prst="rect">
            <a:avLst/>
          </a:prstGeom>
        </p:spPr>
        <p:txBody>
          <a:bodyPr/>
          <a:lstStyle/>
          <a:p>
            <a:pPr/>
            <a:r>
              <a:t>Datenbank struktur 1.0</a:t>
            </a:r>
          </a:p>
        </p:txBody>
      </p:sp>
      <p:sp>
        <p:nvSpPr>
          <p:cNvPr id="138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1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44" name="Group"/>
          <p:cNvGrpSpPr/>
          <p:nvPr/>
        </p:nvGrpSpPr>
        <p:grpSpPr>
          <a:xfrm>
            <a:off x="3761843" y="4551744"/>
            <a:ext cx="16860314" cy="4612512"/>
            <a:chOff x="0" y="0"/>
            <a:chExt cx="16860313" cy="4612511"/>
          </a:xfrm>
        </p:grpSpPr>
        <p:sp>
          <p:nvSpPr>
            <p:cNvPr id="142" name="Rectangle"/>
            <p:cNvSpPr/>
            <p:nvPr/>
          </p:nvSpPr>
          <p:spPr>
            <a:xfrm>
              <a:off x="0" y="0"/>
              <a:ext cx="16860314" cy="461251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pic>
          <p:nvPicPr>
            <p:cNvPr id="143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6291" y="90959"/>
              <a:ext cx="16687731" cy="44305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7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89600" y="1955800"/>
            <a:ext cx="13004800" cy="1092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VIDEO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VIDEO?</a:t>
            </a:r>
          </a:p>
        </p:txBody>
      </p:sp>
      <p:sp>
        <p:nvSpPr>
          <p:cNvPr id="151" name="Für searchButton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Für searchButtons</a:t>
            </a:r>
          </a:p>
        </p:txBody>
      </p:sp>
      <p:pic>
        <p:nvPicPr>
          <p:cNvPr id="152" name="buttonsearch.mp4" descr="buttonsearch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4878" y="62110"/>
            <a:ext cx="24393756" cy="135917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33334" fill="hold"/>
                                        <p:tgtEl>
                                          <p:spTgt spid="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5" name="Body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VIDEO?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VIDEO?</a:t>
            </a:r>
          </a:p>
        </p:txBody>
      </p:sp>
      <p:sp>
        <p:nvSpPr>
          <p:cNvPr id="158" name="Für text search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Für text search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FF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